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4"/>
  </p:notesMasterIdLst>
  <p:sldIdLst>
    <p:sldId id="298" r:id="rId2"/>
    <p:sldId id="314" r:id="rId3"/>
    <p:sldId id="315" r:id="rId4"/>
    <p:sldId id="301" r:id="rId5"/>
    <p:sldId id="317" r:id="rId6"/>
    <p:sldId id="318" r:id="rId7"/>
    <p:sldId id="319" r:id="rId8"/>
    <p:sldId id="320" r:id="rId9"/>
    <p:sldId id="321" r:id="rId10"/>
    <p:sldId id="322" r:id="rId11"/>
    <p:sldId id="323" r:id="rId12"/>
    <p:sldId id="324" r:id="rId13"/>
    <p:sldId id="325" r:id="rId14"/>
    <p:sldId id="302" r:id="rId15"/>
    <p:sldId id="326" r:id="rId16"/>
    <p:sldId id="330" r:id="rId17"/>
    <p:sldId id="331" r:id="rId18"/>
    <p:sldId id="332" r:id="rId19"/>
    <p:sldId id="333" r:id="rId20"/>
    <p:sldId id="334" r:id="rId21"/>
    <p:sldId id="335" r:id="rId22"/>
    <p:sldId id="304" r:id="rId23"/>
    <p:sldId id="327" r:id="rId24"/>
    <p:sldId id="328" r:id="rId25"/>
    <p:sldId id="329" r:id="rId26"/>
    <p:sldId id="336" r:id="rId27"/>
    <p:sldId id="337" r:id="rId28"/>
    <p:sldId id="338" r:id="rId29"/>
    <p:sldId id="339" r:id="rId30"/>
    <p:sldId id="303" r:id="rId31"/>
    <p:sldId id="313" r:id="rId32"/>
    <p:sldId id="340" r:id="rId33"/>
    <p:sldId id="341" r:id="rId34"/>
    <p:sldId id="342" r:id="rId35"/>
    <p:sldId id="343" r:id="rId36"/>
    <p:sldId id="344" r:id="rId37"/>
    <p:sldId id="345" r:id="rId38"/>
    <p:sldId id="346" r:id="rId39"/>
    <p:sldId id="347" r:id="rId40"/>
    <p:sldId id="348" r:id="rId41"/>
    <p:sldId id="349" r:id="rId42"/>
    <p:sldId id="350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44"/>
    <p:restoredTop sz="84157"/>
  </p:normalViewPr>
  <p:slideViewPr>
    <p:cSldViewPr snapToGrid="0">
      <p:cViewPr varScale="1">
        <p:scale>
          <a:sx n="131" d="100"/>
          <a:sy n="131" d="100"/>
        </p:scale>
        <p:origin x="9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FD6963-7CA5-D74C-81D5-C091955EB68E}" type="datetimeFigureOut">
              <a:rPr lang="en-US" smtClean="0"/>
              <a:t>2/14/25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0DB0FF-BB93-094F-ABA2-AE773904E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57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0285C-1F7C-2543-98AD-3357854498CE}" type="datetimeFigureOut">
              <a:rPr lang="en-US" smtClean="0"/>
              <a:t>2/14/25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76BE5-3193-004E-A59C-E98C3FE98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52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0285C-1F7C-2543-98AD-3357854498CE}" type="datetimeFigureOut">
              <a:rPr lang="en-US" smtClean="0"/>
              <a:t>2/14/25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76BE5-3193-004E-A59C-E98C3FE98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904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0285C-1F7C-2543-98AD-3357854498CE}" type="datetimeFigureOut">
              <a:rPr lang="en-US" smtClean="0"/>
              <a:t>2/14/25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76BE5-3193-004E-A59C-E98C3FE98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608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0285C-1F7C-2543-98AD-3357854498CE}" type="datetimeFigureOut">
              <a:rPr lang="en-US" smtClean="0"/>
              <a:t>2/14/25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76BE5-3193-004E-A59C-E98C3FE98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381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0285C-1F7C-2543-98AD-3357854498CE}" type="datetimeFigureOut">
              <a:rPr lang="en-US" smtClean="0"/>
              <a:t>2/14/25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76BE5-3193-004E-A59C-E98C3FE98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09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0285C-1F7C-2543-98AD-3357854498CE}" type="datetimeFigureOut">
              <a:rPr lang="en-US" smtClean="0"/>
              <a:t>2/14/25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76BE5-3193-004E-A59C-E98C3FE98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016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0285C-1F7C-2543-98AD-3357854498CE}" type="datetimeFigureOut">
              <a:rPr lang="en-US" smtClean="0"/>
              <a:t>2/14/25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76BE5-3193-004E-A59C-E98C3FE98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716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0285C-1F7C-2543-98AD-3357854498CE}" type="datetimeFigureOut">
              <a:rPr lang="en-US" smtClean="0"/>
              <a:t>2/14/25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76BE5-3193-004E-A59C-E98C3FE98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291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0285C-1F7C-2543-98AD-3357854498CE}" type="datetimeFigureOut">
              <a:rPr lang="en-US" smtClean="0"/>
              <a:t>2/14/25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76BE5-3193-004E-A59C-E98C3FE98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53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0285C-1F7C-2543-98AD-3357854498CE}" type="datetimeFigureOut">
              <a:rPr lang="en-US" smtClean="0"/>
              <a:t>2/14/25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76BE5-3193-004E-A59C-E98C3FE98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138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0285C-1F7C-2543-98AD-3357854498CE}" type="datetimeFigureOut">
              <a:rPr lang="en-US" smtClean="0"/>
              <a:t>2/14/25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76BE5-3193-004E-A59C-E98C3FE98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17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6880285C-1F7C-2543-98AD-3357854498CE}" type="datetimeFigureOut">
              <a:rPr lang="en-US" smtClean="0"/>
              <a:t>2/14/25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19676BE5-3193-004E-A59C-E98C3FE98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24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BD3AC-550C-F448-AA0E-9671A0B2B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729" y="1289303"/>
            <a:ext cx="9638443" cy="3339303"/>
          </a:xfrm>
          <a:ln>
            <a:noFill/>
          </a:ln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r>
              <a:rPr lang="en-US" sz="5400" b="0" i="0" dirty="0">
                <a:effectLst/>
                <a:latin typeface="docs-Roboto"/>
              </a:rPr>
              <a:t>EN.580.428 </a:t>
            </a:r>
            <a:br>
              <a:rPr lang="en-US" sz="5400" b="0" i="0" dirty="0">
                <a:effectLst/>
                <a:latin typeface="docs-Roboto"/>
              </a:rPr>
            </a:br>
            <a:r>
              <a:rPr lang="en-US" sz="5400" b="0" i="0" dirty="0">
                <a:effectLst/>
                <a:latin typeface="docs-Roboto"/>
              </a:rPr>
              <a:t>Genomic Data Visualization</a:t>
            </a:r>
            <a:br>
              <a:rPr lang="en-US" sz="5400" b="0" i="0" dirty="0">
                <a:effectLst/>
                <a:latin typeface="docs-Roboto"/>
              </a:rPr>
            </a:br>
            <a:r>
              <a:rPr lang="en-US" sz="5400" b="0" i="0" dirty="0">
                <a:effectLst/>
                <a:latin typeface="docs-Roboto"/>
              </a:rPr>
              <a:t>Lesson 10</a:t>
            </a:r>
            <a:br>
              <a:rPr lang="en-US" sz="5400" b="0" i="0" dirty="0">
                <a:effectLst/>
                <a:latin typeface="docs-Roboto"/>
              </a:rPr>
            </a:br>
            <a:br>
              <a:rPr lang="en-US" sz="5000" dirty="0"/>
            </a:br>
            <a:r>
              <a:rPr lang="en-US" sz="5000" dirty="0"/>
              <a:t>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2EFB6-6688-534D-88FE-6CB4D5345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2729" y="5499895"/>
            <a:ext cx="9638443" cy="48463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 Caleb</a:t>
            </a:r>
          </a:p>
        </p:txBody>
      </p:sp>
    </p:spTree>
    <p:extLst>
      <p:ext uri="{BB962C8B-B14F-4D97-AF65-F5344CB8AC3E}">
        <p14:creationId xmlns:p14="http://schemas.microsoft.com/office/powerpoint/2010/main" val="555411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85EA9-39AF-867F-973E-1BAC8A963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board with white text and graphs&#10;&#10;AI-generated content may be incorrect.">
            <a:extLst>
              <a:ext uri="{FF2B5EF4-FFF2-40B4-BE49-F238E27FC236}">
                <a16:creationId xmlns:a16="http://schemas.microsoft.com/office/drawing/2014/main" id="{9F4CFF86-39D9-3F08-B705-462F86966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776" y="0"/>
            <a:ext cx="74684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57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E897D-6070-3526-1DE6-A57F70B4A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board with writing on it&#10;&#10;AI-generated content may be incorrect.">
            <a:extLst>
              <a:ext uri="{FF2B5EF4-FFF2-40B4-BE49-F238E27FC236}">
                <a16:creationId xmlns:a16="http://schemas.microsoft.com/office/drawing/2014/main" id="{72400DE6-40B4-127D-BFB9-F07FA7DC2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521" y="0"/>
            <a:ext cx="70989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548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1243D-804B-CBA7-B7A9-9EEC7D29A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board with white text and drawings&#10;&#10;AI-generated content may be incorrect.">
            <a:extLst>
              <a:ext uri="{FF2B5EF4-FFF2-40B4-BE49-F238E27FC236}">
                <a16:creationId xmlns:a16="http://schemas.microsoft.com/office/drawing/2014/main" id="{BECF9B19-8B58-A9C8-AB36-9C3E53255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85957"/>
            <a:ext cx="7772400" cy="588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832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0368E-CBE2-4736-4C8B-E8CA6106A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creen with a graph&#10;&#10;AI-generated content may be incorrect.">
            <a:extLst>
              <a:ext uri="{FF2B5EF4-FFF2-40B4-BE49-F238E27FC236}">
                <a16:creationId xmlns:a16="http://schemas.microsoft.com/office/drawing/2014/main" id="{B0906982-C49E-13A7-B0FB-608F88831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988" y="0"/>
            <a:ext cx="5408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291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62EDB-D22E-81BB-E05F-2FC0CA3BE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8D242-2733-74A2-9D56-DB038CB945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71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E5CEF-C0F0-0CD9-21C3-28A4BCAEA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board with white text&#10;&#10;AI-generated content may be incorrect.">
            <a:extLst>
              <a:ext uri="{FF2B5EF4-FFF2-40B4-BE49-F238E27FC236}">
                <a16:creationId xmlns:a16="http://schemas.microsoft.com/office/drawing/2014/main" id="{581598DB-96CE-40D9-5506-E61C58A7C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30676"/>
            <a:ext cx="7772400" cy="319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66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78BA8-BC11-970D-778D-2CF613DF9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board with a graph and white text&#10;&#10;AI-generated content may be incorrect.">
            <a:extLst>
              <a:ext uri="{FF2B5EF4-FFF2-40B4-BE49-F238E27FC236}">
                <a16:creationId xmlns:a16="http://schemas.microsoft.com/office/drawing/2014/main" id="{FE9130B6-6884-9DA0-DB09-24C1B8B34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16166"/>
            <a:ext cx="7772400" cy="382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5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1F233-F20E-C40A-0236-9FBAE8B48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board with white text and a diagram&#10;&#10;AI-generated content may be incorrect.">
            <a:extLst>
              <a:ext uri="{FF2B5EF4-FFF2-40B4-BE49-F238E27FC236}">
                <a16:creationId xmlns:a16="http://schemas.microsoft.com/office/drawing/2014/main" id="{4B4A1A1B-1025-81E3-B871-ACE3BD6C5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700" y="177800"/>
            <a:ext cx="73406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244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D2D9F-94CF-EA72-7F5D-1EA05F120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AI-generated content may be incorrect.">
            <a:extLst>
              <a:ext uri="{FF2B5EF4-FFF2-40B4-BE49-F238E27FC236}">
                <a16:creationId xmlns:a16="http://schemas.microsoft.com/office/drawing/2014/main" id="{4B9FBCC2-DA95-C14E-3B58-24F88E616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64648"/>
            <a:ext cx="7772400" cy="572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823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2FDE6-B123-322C-C985-BB474FAC2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board with white text and colorful writing&#10;&#10;AI-generated content may be incorrect.">
            <a:extLst>
              <a:ext uri="{FF2B5EF4-FFF2-40B4-BE49-F238E27FC236}">
                <a16:creationId xmlns:a16="http://schemas.microsoft.com/office/drawing/2014/main" id="{4E91528B-EF8D-C2DD-2803-2DD1E7D98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43" y="1765950"/>
            <a:ext cx="9952914" cy="33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395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4C0BDCF-C9EE-FCDC-DC39-CF72B7BF8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Concepts on Quiz 2</a:t>
            </a:r>
          </a:p>
        </p:txBody>
      </p:sp>
      <p:pic>
        <p:nvPicPr>
          <p:cNvPr id="12" name="Picture 11" descr="A white background with green text&#10;&#10;AI-generated content may be incorrect.">
            <a:extLst>
              <a:ext uri="{FF2B5EF4-FFF2-40B4-BE49-F238E27FC236}">
                <a16:creationId xmlns:a16="http://schemas.microsoft.com/office/drawing/2014/main" id="{114C659D-6F40-08EA-8941-2D8D6FE60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681" y="2002690"/>
            <a:ext cx="6808638" cy="418244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D9ED0E3-B382-E354-EEFB-B180FCFCA8D3}"/>
              </a:ext>
            </a:extLst>
          </p:cNvPr>
          <p:cNvCxnSpPr/>
          <p:nvPr/>
        </p:nvCxnSpPr>
        <p:spPr>
          <a:xfrm>
            <a:off x="2786332" y="5615797"/>
            <a:ext cx="312276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9458B17-9BAD-C1E7-47DF-04766A9A5BA4}"/>
              </a:ext>
            </a:extLst>
          </p:cNvPr>
          <p:cNvSpPr txBox="1"/>
          <p:nvPr/>
        </p:nvSpPr>
        <p:spPr>
          <a:xfrm>
            <a:off x="5909094" y="5431131"/>
            <a:ext cx="241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Guest lecturer - Rafael</a:t>
            </a:r>
          </a:p>
        </p:txBody>
      </p:sp>
    </p:spTree>
    <p:extLst>
      <p:ext uri="{BB962C8B-B14F-4D97-AF65-F5344CB8AC3E}">
        <p14:creationId xmlns:p14="http://schemas.microsoft.com/office/powerpoint/2010/main" val="1395492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BA87F-D2F6-C353-EA05-AF8AD7469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oard with math equations and graphs&#10;&#10;AI-generated content may be incorrect.">
            <a:extLst>
              <a:ext uri="{FF2B5EF4-FFF2-40B4-BE49-F238E27FC236}">
                <a16:creationId xmlns:a16="http://schemas.microsoft.com/office/drawing/2014/main" id="{178BA2A7-61E7-8988-BA9A-D58794B4F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115" y="0"/>
            <a:ext cx="7707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79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A4B38-C611-36D3-D9E3-4A09CB4D3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board with writing on it&#10;&#10;AI-generated content may be incorrect.">
            <a:extLst>
              <a:ext uri="{FF2B5EF4-FFF2-40B4-BE49-F238E27FC236}">
                <a16:creationId xmlns:a16="http://schemas.microsoft.com/office/drawing/2014/main" id="{71C316F8-06B1-252F-4FDE-FB3D55ED8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494" y="963511"/>
            <a:ext cx="8691011" cy="493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70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A7EA6-D7D9-06EE-4C33-DAB2314B1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kmeans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AF573E-8108-FA1E-FF36-0998FD22C1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8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43C1F-91E3-F788-6A7E-49A758AC5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oard with writing on it&#10;&#10;AI-generated content may be incorrect.">
            <a:extLst>
              <a:ext uri="{FF2B5EF4-FFF2-40B4-BE49-F238E27FC236}">
                <a16:creationId xmlns:a16="http://schemas.microsoft.com/office/drawing/2014/main" id="{F2A62004-AECA-397C-ABAB-CCEC2B95F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37973"/>
            <a:ext cx="7772400" cy="458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945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DC6B1-8B43-B413-3991-BA9EE460E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screen with white text and green dots&#10;&#10;AI-generated content may be incorrect.">
            <a:extLst>
              <a:ext uri="{FF2B5EF4-FFF2-40B4-BE49-F238E27FC236}">
                <a16:creationId xmlns:a16="http://schemas.microsoft.com/office/drawing/2014/main" id="{AB6DD8CA-BE39-EB1E-0400-E4A7A90C7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44584"/>
            <a:ext cx="7772400" cy="416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86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F68F0-D7CE-82F2-37AE-3B0281E35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C384F081-EA48-2C6E-B4C1-462AF08ED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48870"/>
            <a:ext cx="7772400" cy="356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81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6BADB-D7EE-3A21-779E-0694399FB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83A977DD-2679-20EF-17C9-8701ACE8F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31138"/>
            <a:ext cx="7772400" cy="439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99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2EA74-0E23-93CA-ACAD-7D3FC40C3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oard with text and pictures of colorful objects&#10;&#10;AI-generated content may be incorrect.">
            <a:extLst>
              <a:ext uri="{FF2B5EF4-FFF2-40B4-BE49-F238E27FC236}">
                <a16:creationId xmlns:a16="http://schemas.microsoft.com/office/drawing/2014/main" id="{4CA101D6-BBEF-EB33-6522-BEE7E26D6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55320"/>
            <a:ext cx="7772400" cy="354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42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F5212-36A6-C301-58A9-459253A63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oard with red and blue circles and white text&#10;&#10;AI-generated content may be incorrect.">
            <a:extLst>
              <a:ext uri="{FF2B5EF4-FFF2-40B4-BE49-F238E27FC236}">
                <a16:creationId xmlns:a16="http://schemas.microsoft.com/office/drawing/2014/main" id="{438D5B1B-3717-C172-831E-697662AAE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34867"/>
            <a:ext cx="7772400" cy="478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935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6983B-BFD7-F573-AF96-143569F77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board with white lines and red dots&#10;&#10;AI-generated content may be incorrect.">
            <a:extLst>
              <a:ext uri="{FF2B5EF4-FFF2-40B4-BE49-F238E27FC236}">
                <a16:creationId xmlns:a16="http://schemas.microsoft.com/office/drawing/2014/main" id="{418F37F6-DD8D-1174-ACFE-D2CF1C164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11126"/>
            <a:ext cx="7772400" cy="483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976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3DDED-E809-BF40-510E-137ADF379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6A3F2B7-1432-69A6-8CB9-B9785E78D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Concepts on Quiz 2</a:t>
            </a:r>
          </a:p>
        </p:txBody>
      </p:sp>
      <p:pic>
        <p:nvPicPr>
          <p:cNvPr id="12" name="Picture 11" descr="A white background with green text&#10;&#10;AI-generated content may be incorrect.">
            <a:extLst>
              <a:ext uri="{FF2B5EF4-FFF2-40B4-BE49-F238E27FC236}">
                <a16:creationId xmlns:a16="http://schemas.microsoft.com/office/drawing/2014/main" id="{065712F7-80D3-EA7B-C980-F0574FA50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681" y="2002690"/>
            <a:ext cx="6808638" cy="418244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D31ACF6-2F43-3BB4-1040-DCDDB9C6AFF9}"/>
              </a:ext>
            </a:extLst>
          </p:cNvPr>
          <p:cNvCxnSpPr/>
          <p:nvPr/>
        </p:nvCxnSpPr>
        <p:spPr>
          <a:xfrm>
            <a:off x="2786332" y="5615797"/>
            <a:ext cx="312276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286DC41-D97B-85DD-A697-558319677523}"/>
              </a:ext>
            </a:extLst>
          </p:cNvPr>
          <p:cNvSpPr txBox="1"/>
          <p:nvPr/>
        </p:nvSpPr>
        <p:spPr>
          <a:xfrm>
            <a:off x="5909094" y="5431131"/>
            <a:ext cx="241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Guest lecturer - Rafael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4E24A390-9FE5-8B22-97AF-1F1CCE3EA013}"/>
              </a:ext>
            </a:extLst>
          </p:cNvPr>
          <p:cNvSpPr/>
          <p:nvPr/>
        </p:nvSpPr>
        <p:spPr>
          <a:xfrm>
            <a:off x="2691681" y="3890513"/>
            <a:ext cx="6808638" cy="1540618"/>
          </a:xfrm>
          <a:prstGeom prst="frame">
            <a:avLst>
              <a:gd name="adj1" fmla="val 4661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963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4CAA3-39B3-B391-5C58-88CE04565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Ttest</a:t>
            </a:r>
            <a:r>
              <a:rPr lang="en-US" dirty="0"/>
              <a:t> and </a:t>
            </a:r>
            <a:r>
              <a:rPr lang="en-US" dirty="0" err="1"/>
              <a:t>wilcoxon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8D6964-C128-7696-3AD9-5F068862E9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826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oard with white text&#10;&#10;AI-generated content may be incorrect.">
            <a:extLst>
              <a:ext uri="{FF2B5EF4-FFF2-40B4-BE49-F238E27FC236}">
                <a16:creationId xmlns:a16="http://schemas.microsoft.com/office/drawing/2014/main" id="{25D0915E-466D-85E1-A6BB-7F5532E18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342398"/>
            <a:ext cx="7772400" cy="217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043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05268-BC6B-AF6E-1E2F-54A2EF0F1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board with white text&#10;&#10;AI-generated content may be incorrect.">
            <a:extLst>
              <a:ext uri="{FF2B5EF4-FFF2-40B4-BE49-F238E27FC236}">
                <a16:creationId xmlns:a16="http://schemas.microsoft.com/office/drawing/2014/main" id="{ED47F630-1848-6545-7314-FE9D9A14C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055" y="1650230"/>
            <a:ext cx="8647889" cy="355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8075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B5723-AC73-AAD7-5AED-A77EC38ED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oard with writing on it&#10;&#10;AI-generated content may be incorrect.">
            <a:extLst>
              <a:ext uri="{FF2B5EF4-FFF2-40B4-BE49-F238E27FC236}">
                <a16:creationId xmlns:a16="http://schemas.microsoft.com/office/drawing/2014/main" id="{0C35828E-9526-5823-EEE4-BEBEA1821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45455"/>
            <a:ext cx="7772400" cy="396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495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81A0A-2B88-8E6D-0549-4E95100C6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board with white text&#10;&#10;AI-generated content may be incorrect.">
            <a:extLst>
              <a:ext uri="{FF2B5EF4-FFF2-40B4-BE49-F238E27FC236}">
                <a16:creationId xmlns:a16="http://schemas.microsoft.com/office/drawing/2014/main" id="{F152F872-A3C8-FE76-C840-75FCFBA0F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945" y="2511663"/>
            <a:ext cx="8148110" cy="183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000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CDC4C-6540-1956-B37F-490991FA3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board with writing on it&#10;&#10;AI-generated content may be incorrect.">
            <a:extLst>
              <a:ext uri="{FF2B5EF4-FFF2-40B4-BE49-F238E27FC236}">
                <a16:creationId xmlns:a16="http://schemas.microsoft.com/office/drawing/2014/main" id="{ECC0B0E6-186F-5A8C-0B1E-F680E8151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63908"/>
            <a:ext cx="7772400" cy="373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0345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3364B-C53F-9010-892D-B8A732F76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n a blackboard&#10;&#10;AI-generated content may be incorrect.">
            <a:extLst>
              <a:ext uri="{FF2B5EF4-FFF2-40B4-BE49-F238E27FC236}">
                <a16:creationId xmlns:a16="http://schemas.microsoft.com/office/drawing/2014/main" id="{E7563955-A850-C732-DCA8-9A989E5A2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0102"/>
            <a:ext cx="7772400" cy="391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3759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21BEE-D1D2-9ED2-C9EE-9AC4FAA4E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board with white text&#10;&#10;AI-generated content may be incorrect.">
            <a:extLst>
              <a:ext uri="{FF2B5EF4-FFF2-40B4-BE49-F238E27FC236}">
                <a16:creationId xmlns:a16="http://schemas.microsoft.com/office/drawing/2014/main" id="{31D5EA40-F2E1-BD96-FCC7-EA3D7A27F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7229"/>
            <a:ext cx="7772400" cy="42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014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B053C-2D78-8E1A-FD0C-77FA38DDC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board with writing on it&#10;&#10;AI-generated content may be incorrect.">
            <a:extLst>
              <a:ext uri="{FF2B5EF4-FFF2-40B4-BE49-F238E27FC236}">
                <a16:creationId xmlns:a16="http://schemas.microsoft.com/office/drawing/2014/main" id="{D88CF9BE-9DF5-A2AF-4046-2D239F261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02198"/>
            <a:ext cx="7772400" cy="385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513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17FE8-37F7-7F44-9B20-C2518512A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board with white text and numbers&#10;&#10;AI-generated content may be incorrect.">
            <a:extLst>
              <a:ext uri="{FF2B5EF4-FFF2-40B4-BE49-F238E27FC236}">
                <a16:creationId xmlns:a16="http://schemas.microsoft.com/office/drawing/2014/main" id="{EB1152CC-0AC3-8166-C58E-6CE7F1E7E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17465"/>
            <a:ext cx="7772400" cy="477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12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A9355-C576-8E22-0685-AEA31A259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B5237-71F2-B0F3-5737-D73FCE802A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144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59E3C-F852-FA90-D825-E7C1DF8BB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board with red and blue writing&#10;&#10;AI-generated content may be incorrect.">
            <a:extLst>
              <a:ext uri="{FF2B5EF4-FFF2-40B4-BE49-F238E27FC236}">
                <a16:creationId xmlns:a16="http://schemas.microsoft.com/office/drawing/2014/main" id="{2CD2D13B-42E4-7EAD-CBA3-D4F87CBD2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70624"/>
            <a:ext cx="7772400" cy="491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077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DB79C-1225-A80E-7E43-73E479B41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board with writing on it&#10;&#10;AI-generated content may be incorrect.">
            <a:extLst>
              <a:ext uri="{FF2B5EF4-FFF2-40B4-BE49-F238E27FC236}">
                <a16:creationId xmlns:a16="http://schemas.microsoft.com/office/drawing/2014/main" id="{0D7E4F49-7F35-7F30-A077-C8E8B9C8C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55755"/>
            <a:ext cx="7772400" cy="534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921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1116A-B18D-0A98-0845-507F639BD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board with white writing&#10;&#10;AI-generated content may be incorrect.">
            <a:extLst>
              <a:ext uri="{FF2B5EF4-FFF2-40B4-BE49-F238E27FC236}">
                <a16:creationId xmlns:a16="http://schemas.microsoft.com/office/drawing/2014/main" id="{FBF2B0B9-7F6A-4FF1-4FD8-8B045FC94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54472"/>
            <a:ext cx="7772400" cy="27490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C9EB5E-B79B-0757-0280-745BCB8D4AA1}"/>
              </a:ext>
            </a:extLst>
          </p:cNvPr>
          <p:cNvSpPr txBox="1"/>
          <p:nvPr/>
        </p:nvSpPr>
        <p:spPr>
          <a:xfrm>
            <a:off x="5291847" y="5505856"/>
            <a:ext cx="2121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Lol 9/2 = 4.5 not 3.5</a:t>
            </a:r>
          </a:p>
        </p:txBody>
      </p:sp>
    </p:spTree>
    <p:extLst>
      <p:ext uri="{BB962C8B-B14F-4D97-AF65-F5344CB8AC3E}">
        <p14:creationId xmlns:p14="http://schemas.microsoft.com/office/powerpoint/2010/main" val="2534960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oard with white text and red text&#10;&#10;AI-generated content may be incorrect.">
            <a:extLst>
              <a:ext uri="{FF2B5EF4-FFF2-40B4-BE49-F238E27FC236}">
                <a16:creationId xmlns:a16="http://schemas.microsoft.com/office/drawing/2014/main" id="{BBBAD68D-AEC3-4F3D-A68C-77331D6B5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0"/>
            <a:ext cx="7772400" cy="668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63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F9BE0-6728-CAAE-3043-3FFFBCA21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board with writing on it&#10;&#10;AI-generated content may be incorrect.">
            <a:extLst>
              <a:ext uri="{FF2B5EF4-FFF2-40B4-BE49-F238E27FC236}">
                <a16:creationId xmlns:a16="http://schemas.microsoft.com/office/drawing/2014/main" id="{26B350D8-7276-7837-1A27-0DEF9203E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5826"/>
            <a:ext cx="7772400" cy="604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33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C387E-6DC7-8A0B-162D-A991EA43D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board with writing on it&#10;&#10;AI-generated content may be incorrect.">
            <a:extLst>
              <a:ext uri="{FF2B5EF4-FFF2-40B4-BE49-F238E27FC236}">
                <a16:creationId xmlns:a16="http://schemas.microsoft.com/office/drawing/2014/main" id="{6D33F30C-7EDA-F91F-63B7-2138CB35B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730" y="851318"/>
            <a:ext cx="7772400" cy="515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52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34C72-CC0A-2727-6AA0-5ED1BFFD2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board with writing on it&#10;&#10;AI-generated content may be incorrect.">
            <a:extLst>
              <a:ext uri="{FF2B5EF4-FFF2-40B4-BE49-F238E27FC236}">
                <a16:creationId xmlns:a16="http://schemas.microsoft.com/office/drawing/2014/main" id="{F2734951-9591-97DE-4A4D-AD4313A0B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66737"/>
            <a:ext cx="7772400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435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A20F2-E8BD-235E-06B6-2AE54ED10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board with math equations and formulas&#10;&#10;AI-generated content may be incorrect.">
            <a:extLst>
              <a:ext uri="{FF2B5EF4-FFF2-40B4-BE49-F238E27FC236}">
                <a16:creationId xmlns:a16="http://schemas.microsoft.com/office/drawing/2014/main" id="{93758989-9990-1F49-B4BD-AAABB8DD5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269" y="0"/>
            <a:ext cx="66194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31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2335</TotalTime>
  <Words>43</Words>
  <Application>Microsoft Macintosh PowerPoint</Application>
  <PresentationFormat>Widescreen</PresentationFormat>
  <Paragraphs>11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Aptos</vt:lpstr>
      <vt:lpstr>Aptos Display</vt:lpstr>
      <vt:lpstr>Arial</vt:lpstr>
      <vt:lpstr>docs-Roboto</vt:lpstr>
      <vt:lpstr>Office Theme</vt:lpstr>
      <vt:lpstr>EN.580.428  Genomic Data Visualization Lesson 10  Review</vt:lpstr>
      <vt:lpstr>Concepts on Quiz 2</vt:lpstr>
      <vt:lpstr>Concepts on Quiz 2</vt:lpstr>
      <vt:lpstr>PCA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TSNE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kmeans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Ttest and wilcoxon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Caleb Hallinan</dc:creator>
  <cp:lastModifiedBy>Caleb Hallinan</cp:lastModifiedBy>
  <cp:revision>26</cp:revision>
  <dcterms:created xsi:type="dcterms:W3CDTF">2025-02-12T11:35:32Z</dcterms:created>
  <dcterms:modified xsi:type="dcterms:W3CDTF">2025-02-14T15:37:44Z</dcterms:modified>
</cp:coreProperties>
</file>